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1AFE5-8CEE-429E-81B8-EEE132411D1C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5529447-9479-416E-AF05-12C3F142EFB7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Социально-коммуникативное развитие</a:t>
          </a:r>
          <a:endParaRPr lang="ru-RU" sz="1600" dirty="0">
            <a:solidFill>
              <a:srgbClr val="002060"/>
            </a:solidFill>
          </a:endParaRPr>
        </a:p>
      </dgm:t>
    </dgm:pt>
    <dgm:pt modelId="{5460779F-8F9D-4615-8ABE-EA1447C902EE}" type="parTrans" cxnId="{E76ACF73-6273-4DC6-A399-8B32557F03DC}">
      <dgm:prSet/>
      <dgm:spPr/>
      <dgm:t>
        <a:bodyPr/>
        <a:lstStyle/>
        <a:p>
          <a:endParaRPr lang="ru-RU"/>
        </a:p>
      </dgm:t>
    </dgm:pt>
    <dgm:pt modelId="{9EFC6882-AAF4-40FF-9379-CE459CBF9A7C}" type="sibTrans" cxnId="{E76ACF73-6273-4DC6-A399-8B32557F03DC}">
      <dgm:prSet/>
      <dgm:spPr/>
      <dgm:t>
        <a:bodyPr/>
        <a:lstStyle/>
        <a:p>
          <a:endParaRPr lang="ru-RU"/>
        </a:p>
      </dgm:t>
    </dgm:pt>
    <dgm:pt modelId="{DF432F0E-A3CB-4EC4-B620-CCF2983D813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Познавательное развитие</a:t>
          </a:r>
          <a:endParaRPr lang="ru-RU" sz="1800" dirty="0">
            <a:solidFill>
              <a:srgbClr val="002060"/>
            </a:solidFill>
          </a:endParaRPr>
        </a:p>
      </dgm:t>
    </dgm:pt>
    <dgm:pt modelId="{0F150FBE-D84C-4808-AC51-2A8E23E5171A}" type="parTrans" cxnId="{CAE797E2-D06D-43D5-928D-F79EBD500CEB}">
      <dgm:prSet/>
      <dgm:spPr/>
      <dgm:t>
        <a:bodyPr/>
        <a:lstStyle/>
        <a:p>
          <a:endParaRPr lang="ru-RU"/>
        </a:p>
      </dgm:t>
    </dgm:pt>
    <dgm:pt modelId="{57BB773E-140D-4346-B1D2-4B38689FFBEF}" type="sibTrans" cxnId="{CAE797E2-D06D-43D5-928D-F79EBD500CEB}">
      <dgm:prSet/>
      <dgm:spPr/>
      <dgm:t>
        <a:bodyPr/>
        <a:lstStyle/>
        <a:p>
          <a:endParaRPr lang="ru-RU"/>
        </a:p>
      </dgm:t>
    </dgm:pt>
    <dgm:pt modelId="{B9BD2395-38FE-4F0A-B5F6-C4032C132B1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Речевое  развитие</a:t>
          </a:r>
          <a:endParaRPr lang="ru-RU" sz="2000" dirty="0">
            <a:solidFill>
              <a:srgbClr val="002060"/>
            </a:solidFill>
          </a:endParaRPr>
        </a:p>
      </dgm:t>
    </dgm:pt>
    <dgm:pt modelId="{6771EEB0-14C5-4AB2-9B47-DE6EAB57816C}" type="parTrans" cxnId="{A35C5AB7-1F92-4654-8BD8-5A9D8FDF1569}">
      <dgm:prSet/>
      <dgm:spPr/>
      <dgm:t>
        <a:bodyPr/>
        <a:lstStyle/>
        <a:p>
          <a:endParaRPr lang="ru-RU"/>
        </a:p>
      </dgm:t>
    </dgm:pt>
    <dgm:pt modelId="{BEB67360-702C-4F30-ACF0-8E2D0F6CD998}" type="sibTrans" cxnId="{A35C5AB7-1F92-4654-8BD8-5A9D8FDF1569}">
      <dgm:prSet/>
      <dgm:spPr/>
      <dgm:t>
        <a:bodyPr/>
        <a:lstStyle/>
        <a:p>
          <a:endParaRPr lang="ru-RU"/>
        </a:p>
      </dgm:t>
    </dgm:pt>
    <dgm:pt modelId="{643A9EC1-CBC0-4D5E-825A-81404951086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2060"/>
              </a:solidFill>
            </a:rPr>
            <a:t>Художественно-эстетическое развитие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D673B02E-82B4-449D-84D7-C92D3C778F6D}" type="parTrans" cxnId="{1E4DDD2B-6D07-49DA-B763-07CCC9A9EE43}">
      <dgm:prSet/>
      <dgm:spPr/>
      <dgm:t>
        <a:bodyPr/>
        <a:lstStyle/>
        <a:p>
          <a:endParaRPr lang="ru-RU"/>
        </a:p>
      </dgm:t>
    </dgm:pt>
    <dgm:pt modelId="{8283E155-52AA-45FB-8F58-69218B7E5B4D}" type="sibTrans" cxnId="{1E4DDD2B-6D07-49DA-B763-07CCC9A9EE43}">
      <dgm:prSet/>
      <dgm:spPr/>
      <dgm:t>
        <a:bodyPr/>
        <a:lstStyle/>
        <a:p>
          <a:endParaRPr lang="ru-RU"/>
        </a:p>
      </dgm:t>
    </dgm:pt>
    <dgm:pt modelId="{E4F85025-19A7-4773-BECD-54D667991018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Физическое развитие</a:t>
          </a:r>
          <a:endParaRPr lang="ru-RU" sz="1800" dirty="0">
            <a:solidFill>
              <a:srgbClr val="002060"/>
            </a:solidFill>
          </a:endParaRPr>
        </a:p>
      </dgm:t>
    </dgm:pt>
    <dgm:pt modelId="{583C6226-D563-4A1E-A408-A7C8FB7646CD}" type="parTrans" cxnId="{55E898BC-3FCF-4F93-BBB6-6357F2EEB3D7}">
      <dgm:prSet/>
      <dgm:spPr/>
      <dgm:t>
        <a:bodyPr/>
        <a:lstStyle/>
        <a:p>
          <a:endParaRPr lang="ru-RU"/>
        </a:p>
      </dgm:t>
    </dgm:pt>
    <dgm:pt modelId="{D3EF1A07-808F-4020-B536-B5FFC190701D}" type="sibTrans" cxnId="{55E898BC-3FCF-4F93-BBB6-6357F2EEB3D7}">
      <dgm:prSet/>
      <dgm:spPr/>
      <dgm:t>
        <a:bodyPr/>
        <a:lstStyle/>
        <a:p>
          <a:endParaRPr lang="ru-RU"/>
        </a:p>
      </dgm:t>
    </dgm:pt>
    <dgm:pt modelId="{BAD9DB5C-F27A-4797-A71F-E1786EA33EF4}" type="pres">
      <dgm:prSet presAssocID="{46A1AFE5-8CEE-429E-81B8-EEE132411D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A2391-F665-4962-9815-2138F6D2BF78}" type="pres">
      <dgm:prSet presAssocID="{E5529447-9479-416E-AF05-12C3F142EFB7}" presName="node" presStyleLbl="node1" presStyleIdx="0" presStyleCnt="5" custScaleX="109042" custScaleY="111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5640B-8D61-4F7C-831A-38324E30DC8D}" type="pres">
      <dgm:prSet presAssocID="{E5529447-9479-416E-AF05-12C3F142EFB7}" presName="spNode" presStyleCnt="0"/>
      <dgm:spPr/>
    </dgm:pt>
    <dgm:pt modelId="{7B9D5224-7B2B-4CB2-A82B-9DD24A68A81E}" type="pres">
      <dgm:prSet presAssocID="{9EFC6882-AAF4-40FF-9379-CE459CBF9A7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EFBE599-9D37-4837-BC64-D1EF163BE2CB}" type="pres">
      <dgm:prSet presAssocID="{DF432F0E-A3CB-4EC4-B620-CCF2983D813D}" presName="node" presStyleLbl="node1" presStyleIdx="1" presStyleCnt="5" custScaleX="136575" custScaleY="143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43E67-C568-421C-B991-B07BE0ACFD28}" type="pres">
      <dgm:prSet presAssocID="{DF432F0E-A3CB-4EC4-B620-CCF2983D813D}" presName="spNode" presStyleCnt="0"/>
      <dgm:spPr/>
    </dgm:pt>
    <dgm:pt modelId="{37C479C9-F0CF-46B2-BFC2-FC8C62648843}" type="pres">
      <dgm:prSet presAssocID="{57BB773E-140D-4346-B1D2-4B38689FFBE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AF1DEEE-AA03-448A-BFE0-61660D3E14A3}" type="pres">
      <dgm:prSet presAssocID="{B9BD2395-38FE-4F0A-B5F6-C4032C132B11}" presName="node" presStyleLbl="node1" presStyleIdx="2" presStyleCnt="5" custScaleX="124326" custScaleY="120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51C93-66A1-408F-9CED-A1323EFC2530}" type="pres">
      <dgm:prSet presAssocID="{B9BD2395-38FE-4F0A-B5F6-C4032C132B11}" presName="spNode" presStyleCnt="0"/>
      <dgm:spPr/>
    </dgm:pt>
    <dgm:pt modelId="{AFACFCAC-26AF-4B2B-ACDC-7CFF87A28ED4}" type="pres">
      <dgm:prSet presAssocID="{BEB67360-702C-4F30-ACF0-8E2D0F6CD998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E353EE3-EF4E-4DDF-8FCD-E527B0ABC512}" type="pres">
      <dgm:prSet presAssocID="{643A9EC1-CBC0-4D5E-825A-814049510864}" presName="node" presStyleLbl="node1" presStyleIdx="3" presStyleCnt="5" custScaleX="120611" custScaleY="12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C168E-961B-4C68-A222-D1EBEAEAF966}" type="pres">
      <dgm:prSet presAssocID="{643A9EC1-CBC0-4D5E-825A-814049510864}" presName="spNode" presStyleCnt="0"/>
      <dgm:spPr/>
    </dgm:pt>
    <dgm:pt modelId="{88CEEDA8-3AA1-4140-ADC1-E010B2C486DA}" type="pres">
      <dgm:prSet presAssocID="{8283E155-52AA-45FB-8F58-69218B7E5B4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AB12986-79E4-4470-86C6-35CF37FA82E6}" type="pres">
      <dgm:prSet presAssocID="{E4F85025-19A7-4773-BECD-54D667991018}" presName="node" presStyleLbl="node1" presStyleIdx="4" presStyleCnt="5" custScaleX="107855" custScaleY="129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10435-125A-4C4F-B743-872A7E2C87CB}" type="pres">
      <dgm:prSet presAssocID="{E4F85025-19A7-4773-BECD-54D667991018}" presName="spNode" presStyleCnt="0"/>
      <dgm:spPr/>
    </dgm:pt>
    <dgm:pt modelId="{9B09E4D6-628E-4474-B3C4-1387EDAA244A}" type="pres">
      <dgm:prSet presAssocID="{D3EF1A07-808F-4020-B536-B5FFC190701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4872E81-E024-4365-90FE-E803E66DECA9}" type="presOf" srcId="{BEB67360-702C-4F30-ACF0-8E2D0F6CD998}" destId="{AFACFCAC-26AF-4B2B-ACDC-7CFF87A28ED4}" srcOrd="0" destOrd="0" presId="urn:microsoft.com/office/officeart/2005/8/layout/cycle5"/>
    <dgm:cxn modelId="{55E898BC-3FCF-4F93-BBB6-6357F2EEB3D7}" srcId="{46A1AFE5-8CEE-429E-81B8-EEE132411D1C}" destId="{E4F85025-19A7-4773-BECD-54D667991018}" srcOrd="4" destOrd="0" parTransId="{583C6226-D563-4A1E-A408-A7C8FB7646CD}" sibTransId="{D3EF1A07-808F-4020-B536-B5FFC190701D}"/>
    <dgm:cxn modelId="{95918DD3-CD04-44E1-84E9-B171521B02CD}" type="presOf" srcId="{B9BD2395-38FE-4F0A-B5F6-C4032C132B11}" destId="{7AF1DEEE-AA03-448A-BFE0-61660D3E14A3}" srcOrd="0" destOrd="0" presId="urn:microsoft.com/office/officeart/2005/8/layout/cycle5"/>
    <dgm:cxn modelId="{A55DF50B-0C28-4539-9A49-69C1BC62A391}" type="presOf" srcId="{D3EF1A07-808F-4020-B536-B5FFC190701D}" destId="{9B09E4D6-628E-4474-B3C4-1387EDAA244A}" srcOrd="0" destOrd="0" presId="urn:microsoft.com/office/officeart/2005/8/layout/cycle5"/>
    <dgm:cxn modelId="{CAE797E2-D06D-43D5-928D-F79EBD500CEB}" srcId="{46A1AFE5-8CEE-429E-81B8-EEE132411D1C}" destId="{DF432F0E-A3CB-4EC4-B620-CCF2983D813D}" srcOrd="1" destOrd="0" parTransId="{0F150FBE-D84C-4808-AC51-2A8E23E5171A}" sibTransId="{57BB773E-140D-4346-B1D2-4B38689FFBEF}"/>
    <dgm:cxn modelId="{B700B184-B9D5-4E4F-966B-390F45177886}" type="presOf" srcId="{E5529447-9479-416E-AF05-12C3F142EFB7}" destId="{A08A2391-F665-4962-9815-2138F6D2BF78}" srcOrd="0" destOrd="0" presId="urn:microsoft.com/office/officeart/2005/8/layout/cycle5"/>
    <dgm:cxn modelId="{1E4DDD2B-6D07-49DA-B763-07CCC9A9EE43}" srcId="{46A1AFE5-8CEE-429E-81B8-EEE132411D1C}" destId="{643A9EC1-CBC0-4D5E-825A-814049510864}" srcOrd="3" destOrd="0" parTransId="{D673B02E-82B4-449D-84D7-C92D3C778F6D}" sibTransId="{8283E155-52AA-45FB-8F58-69218B7E5B4D}"/>
    <dgm:cxn modelId="{06746030-17CF-4F08-93A9-EBED04B385D7}" type="presOf" srcId="{8283E155-52AA-45FB-8F58-69218B7E5B4D}" destId="{88CEEDA8-3AA1-4140-ADC1-E010B2C486DA}" srcOrd="0" destOrd="0" presId="urn:microsoft.com/office/officeart/2005/8/layout/cycle5"/>
    <dgm:cxn modelId="{BD1E5275-1817-4854-B31C-DA34797ED5EE}" type="presOf" srcId="{57BB773E-140D-4346-B1D2-4B38689FFBEF}" destId="{37C479C9-F0CF-46B2-BFC2-FC8C62648843}" srcOrd="0" destOrd="0" presId="urn:microsoft.com/office/officeart/2005/8/layout/cycle5"/>
    <dgm:cxn modelId="{E76ACF73-6273-4DC6-A399-8B32557F03DC}" srcId="{46A1AFE5-8CEE-429E-81B8-EEE132411D1C}" destId="{E5529447-9479-416E-AF05-12C3F142EFB7}" srcOrd="0" destOrd="0" parTransId="{5460779F-8F9D-4615-8ABE-EA1447C902EE}" sibTransId="{9EFC6882-AAF4-40FF-9379-CE459CBF9A7C}"/>
    <dgm:cxn modelId="{651145F9-FF0B-487A-B4C0-D3DD4DFB90C8}" type="presOf" srcId="{643A9EC1-CBC0-4D5E-825A-814049510864}" destId="{EE353EE3-EF4E-4DDF-8FCD-E527B0ABC512}" srcOrd="0" destOrd="0" presId="urn:microsoft.com/office/officeart/2005/8/layout/cycle5"/>
    <dgm:cxn modelId="{A35C5AB7-1F92-4654-8BD8-5A9D8FDF1569}" srcId="{46A1AFE5-8CEE-429E-81B8-EEE132411D1C}" destId="{B9BD2395-38FE-4F0A-B5F6-C4032C132B11}" srcOrd="2" destOrd="0" parTransId="{6771EEB0-14C5-4AB2-9B47-DE6EAB57816C}" sibTransId="{BEB67360-702C-4F30-ACF0-8E2D0F6CD998}"/>
    <dgm:cxn modelId="{09C9C94F-40DF-4977-BCA6-9534E56057B7}" type="presOf" srcId="{9EFC6882-AAF4-40FF-9379-CE459CBF9A7C}" destId="{7B9D5224-7B2B-4CB2-A82B-9DD24A68A81E}" srcOrd="0" destOrd="0" presId="urn:microsoft.com/office/officeart/2005/8/layout/cycle5"/>
    <dgm:cxn modelId="{BEA96676-CD8C-4A8F-BF5F-55A636B7F73C}" type="presOf" srcId="{46A1AFE5-8CEE-429E-81B8-EEE132411D1C}" destId="{BAD9DB5C-F27A-4797-A71F-E1786EA33EF4}" srcOrd="0" destOrd="0" presId="urn:microsoft.com/office/officeart/2005/8/layout/cycle5"/>
    <dgm:cxn modelId="{3B395FB1-A13A-4B31-97CD-A29EBC11FAC3}" type="presOf" srcId="{E4F85025-19A7-4773-BECD-54D667991018}" destId="{3AB12986-79E4-4470-86C6-35CF37FA82E6}" srcOrd="0" destOrd="0" presId="urn:microsoft.com/office/officeart/2005/8/layout/cycle5"/>
    <dgm:cxn modelId="{B136830C-0D41-4BD9-B8A0-2020BA58F8BF}" type="presOf" srcId="{DF432F0E-A3CB-4EC4-B620-CCF2983D813D}" destId="{CEFBE599-9D37-4837-BC64-D1EF163BE2CB}" srcOrd="0" destOrd="0" presId="urn:microsoft.com/office/officeart/2005/8/layout/cycle5"/>
    <dgm:cxn modelId="{045FB9B3-4646-4E29-94B3-5CD085BD1554}" type="presParOf" srcId="{BAD9DB5C-F27A-4797-A71F-E1786EA33EF4}" destId="{A08A2391-F665-4962-9815-2138F6D2BF78}" srcOrd="0" destOrd="0" presId="urn:microsoft.com/office/officeart/2005/8/layout/cycle5"/>
    <dgm:cxn modelId="{8DA02881-9302-4026-9293-B18C2BF7AED4}" type="presParOf" srcId="{BAD9DB5C-F27A-4797-A71F-E1786EA33EF4}" destId="{8385640B-8D61-4F7C-831A-38324E30DC8D}" srcOrd="1" destOrd="0" presId="urn:microsoft.com/office/officeart/2005/8/layout/cycle5"/>
    <dgm:cxn modelId="{E8462B6E-D230-467E-8422-07F363251D89}" type="presParOf" srcId="{BAD9DB5C-F27A-4797-A71F-E1786EA33EF4}" destId="{7B9D5224-7B2B-4CB2-A82B-9DD24A68A81E}" srcOrd="2" destOrd="0" presId="urn:microsoft.com/office/officeart/2005/8/layout/cycle5"/>
    <dgm:cxn modelId="{E29F814B-05C9-408E-ACBC-27C89716F179}" type="presParOf" srcId="{BAD9DB5C-F27A-4797-A71F-E1786EA33EF4}" destId="{CEFBE599-9D37-4837-BC64-D1EF163BE2CB}" srcOrd="3" destOrd="0" presId="urn:microsoft.com/office/officeart/2005/8/layout/cycle5"/>
    <dgm:cxn modelId="{C40B7F42-6F0C-4245-8FD3-13BC87B35D6B}" type="presParOf" srcId="{BAD9DB5C-F27A-4797-A71F-E1786EA33EF4}" destId="{D3543E67-C568-421C-B991-B07BE0ACFD28}" srcOrd="4" destOrd="0" presId="urn:microsoft.com/office/officeart/2005/8/layout/cycle5"/>
    <dgm:cxn modelId="{721C5792-B221-4CEA-A835-73D0FE51BAAF}" type="presParOf" srcId="{BAD9DB5C-F27A-4797-A71F-E1786EA33EF4}" destId="{37C479C9-F0CF-46B2-BFC2-FC8C62648843}" srcOrd="5" destOrd="0" presId="urn:microsoft.com/office/officeart/2005/8/layout/cycle5"/>
    <dgm:cxn modelId="{BE145DFC-8A36-4B52-9A56-0F5DD8A21CC5}" type="presParOf" srcId="{BAD9DB5C-F27A-4797-A71F-E1786EA33EF4}" destId="{7AF1DEEE-AA03-448A-BFE0-61660D3E14A3}" srcOrd="6" destOrd="0" presId="urn:microsoft.com/office/officeart/2005/8/layout/cycle5"/>
    <dgm:cxn modelId="{4FFE9C9B-6960-4580-8DEC-300E60179912}" type="presParOf" srcId="{BAD9DB5C-F27A-4797-A71F-E1786EA33EF4}" destId="{62951C93-66A1-408F-9CED-A1323EFC2530}" srcOrd="7" destOrd="0" presId="urn:microsoft.com/office/officeart/2005/8/layout/cycle5"/>
    <dgm:cxn modelId="{BBF18278-A518-4066-9EB6-BA2BF817F31C}" type="presParOf" srcId="{BAD9DB5C-F27A-4797-A71F-E1786EA33EF4}" destId="{AFACFCAC-26AF-4B2B-ACDC-7CFF87A28ED4}" srcOrd="8" destOrd="0" presId="urn:microsoft.com/office/officeart/2005/8/layout/cycle5"/>
    <dgm:cxn modelId="{6B092967-2268-4C1C-B9D7-C94E6D7FAF24}" type="presParOf" srcId="{BAD9DB5C-F27A-4797-A71F-E1786EA33EF4}" destId="{EE353EE3-EF4E-4DDF-8FCD-E527B0ABC512}" srcOrd="9" destOrd="0" presId="urn:microsoft.com/office/officeart/2005/8/layout/cycle5"/>
    <dgm:cxn modelId="{071B0D4F-FA6E-41B8-9A5D-2F6FE82D8BC6}" type="presParOf" srcId="{BAD9DB5C-F27A-4797-A71F-E1786EA33EF4}" destId="{166C168E-961B-4C68-A222-D1EBEAEAF966}" srcOrd="10" destOrd="0" presId="urn:microsoft.com/office/officeart/2005/8/layout/cycle5"/>
    <dgm:cxn modelId="{6B23DC45-6A28-41C8-A24E-81AE8EB89EF1}" type="presParOf" srcId="{BAD9DB5C-F27A-4797-A71F-E1786EA33EF4}" destId="{88CEEDA8-3AA1-4140-ADC1-E010B2C486DA}" srcOrd="11" destOrd="0" presId="urn:microsoft.com/office/officeart/2005/8/layout/cycle5"/>
    <dgm:cxn modelId="{DD69EC08-BA31-444D-88B2-E3FBAF60683B}" type="presParOf" srcId="{BAD9DB5C-F27A-4797-A71F-E1786EA33EF4}" destId="{3AB12986-79E4-4470-86C6-35CF37FA82E6}" srcOrd="12" destOrd="0" presId="urn:microsoft.com/office/officeart/2005/8/layout/cycle5"/>
    <dgm:cxn modelId="{46642293-5977-45AB-A6A5-9FA57C714570}" type="presParOf" srcId="{BAD9DB5C-F27A-4797-A71F-E1786EA33EF4}" destId="{DD910435-125A-4C4F-B743-872A7E2C87CB}" srcOrd="13" destOrd="0" presId="urn:microsoft.com/office/officeart/2005/8/layout/cycle5"/>
    <dgm:cxn modelId="{50A057B7-8F57-4BFA-A56C-020D1F78473E}" type="presParOf" srcId="{BAD9DB5C-F27A-4797-A71F-E1786EA33EF4}" destId="{9B09E4D6-628E-4474-B3C4-1387EDAA244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64D9D-A20A-4EDA-B878-004BE1B36172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AB622B0-6F28-426C-ABC4-AAA63929A544}">
      <dgm:prSet phldrT="[Текст]" custT="1"/>
      <dgm:spPr/>
      <dgm:t>
        <a:bodyPr/>
        <a:lstStyle/>
        <a:p>
          <a:r>
            <a:rPr lang="ru-RU" sz="2800" dirty="0" smtClean="0"/>
            <a:t>1.  Целевой раздел</a:t>
          </a:r>
          <a:endParaRPr lang="ru-RU" sz="2800" dirty="0"/>
        </a:p>
      </dgm:t>
    </dgm:pt>
    <dgm:pt modelId="{193838F9-74CD-412A-9FCB-DB8D19D400A7}" type="parTrans" cxnId="{EFD7B510-33A6-4EFC-8D5B-6A232397FBD6}">
      <dgm:prSet/>
      <dgm:spPr/>
      <dgm:t>
        <a:bodyPr/>
        <a:lstStyle/>
        <a:p>
          <a:endParaRPr lang="ru-RU"/>
        </a:p>
      </dgm:t>
    </dgm:pt>
    <dgm:pt modelId="{9D30FB82-FEDC-487D-B71C-7C26EEF66D41}" type="sibTrans" cxnId="{EFD7B510-33A6-4EFC-8D5B-6A232397FBD6}">
      <dgm:prSet/>
      <dgm:spPr/>
      <dgm:t>
        <a:bodyPr/>
        <a:lstStyle/>
        <a:p>
          <a:endParaRPr lang="ru-RU"/>
        </a:p>
      </dgm:t>
    </dgm:pt>
    <dgm:pt modelId="{27EAFEF6-AD51-426A-B92D-7E2058CCBD4F}">
      <dgm:prSet phldrT="[Текст]" custT="1"/>
      <dgm:spPr/>
      <dgm:t>
        <a:bodyPr/>
        <a:lstStyle/>
        <a:p>
          <a:r>
            <a:rPr lang="ru-RU" sz="2800" dirty="0" smtClean="0"/>
            <a:t>2. Содержательный раздел </a:t>
          </a:r>
          <a:endParaRPr lang="ru-RU" sz="2800" dirty="0"/>
        </a:p>
      </dgm:t>
    </dgm:pt>
    <dgm:pt modelId="{EC0650AA-5512-48D4-8746-A51A13E55953}" type="parTrans" cxnId="{3BFA5A6E-C045-42C2-8514-F952D53BFB35}">
      <dgm:prSet/>
      <dgm:spPr/>
      <dgm:t>
        <a:bodyPr/>
        <a:lstStyle/>
        <a:p>
          <a:endParaRPr lang="ru-RU"/>
        </a:p>
      </dgm:t>
    </dgm:pt>
    <dgm:pt modelId="{E46B0132-079E-448C-9DAC-78C1C952C836}" type="sibTrans" cxnId="{3BFA5A6E-C045-42C2-8514-F952D53BFB35}">
      <dgm:prSet/>
      <dgm:spPr/>
      <dgm:t>
        <a:bodyPr/>
        <a:lstStyle/>
        <a:p>
          <a:endParaRPr lang="ru-RU"/>
        </a:p>
      </dgm:t>
    </dgm:pt>
    <dgm:pt modelId="{6F53C80F-0901-4324-9C50-B77CAAC309D4}">
      <dgm:prSet phldrT="[Текст]" custT="1"/>
      <dgm:spPr/>
      <dgm:t>
        <a:bodyPr/>
        <a:lstStyle/>
        <a:p>
          <a:r>
            <a:rPr lang="ru-RU" sz="2800" dirty="0" smtClean="0"/>
            <a:t>3. Организационный раздел</a:t>
          </a:r>
          <a:endParaRPr lang="ru-RU" sz="2800" dirty="0"/>
        </a:p>
      </dgm:t>
    </dgm:pt>
    <dgm:pt modelId="{92A2CEAA-1A32-43FB-B6E7-8F2DFE9200DE}" type="parTrans" cxnId="{AF503F06-3850-4C9F-8D65-F424613E0F07}">
      <dgm:prSet/>
      <dgm:spPr/>
      <dgm:t>
        <a:bodyPr/>
        <a:lstStyle/>
        <a:p>
          <a:endParaRPr lang="ru-RU"/>
        </a:p>
      </dgm:t>
    </dgm:pt>
    <dgm:pt modelId="{58F4EB05-8F76-467A-8033-D87A943E5A91}" type="sibTrans" cxnId="{AF503F06-3850-4C9F-8D65-F424613E0F07}">
      <dgm:prSet/>
      <dgm:spPr/>
      <dgm:t>
        <a:bodyPr/>
        <a:lstStyle/>
        <a:p>
          <a:endParaRPr lang="ru-RU"/>
        </a:p>
      </dgm:t>
    </dgm:pt>
    <dgm:pt modelId="{0F2E7FF8-7DA6-4539-A737-DF8B841E22CE}" type="pres">
      <dgm:prSet presAssocID="{D7C64D9D-A20A-4EDA-B878-004BE1B361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FF040-AD8D-4EC5-88C5-83D7AF758A21}" type="pres">
      <dgm:prSet presAssocID="{CAB622B0-6F28-426C-ABC4-AAA63929A544}" presName="circle1" presStyleLbl="node1" presStyleIdx="0" presStyleCnt="3"/>
      <dgm:spPr/>
    </dgm:pt>
    <dgm:pt modelId="{6D7E40A3-59A4-4238-957E-92E345D3C680}" type="pres">
      <dgm:prSet presAssocID="{CAB622B0-6F28-426C-ABC4-AAA63929A544}" presName="space" presStyleCnt="0"/>
      <dgm:spPr/>
    </dgm:pt>
    <dgm:pt modelId="{29077826-B86C-4814-B6E5-6BBB1B24D744}" type="pres">
      <dgm:prSet presAssocID="{CAB622B0-6F28-426C-ABC4-AAA63929A544}" presName="rect1" presStyleLbl="alignAcc1" presStyleIdx="0" presStyleCnt="3"/>
      <dgm:spPr/>
      <dgm:t>
        <a:bodyPr/>
        <a:lstStyle/>
        <a:p>
          <a:endParaRPr lang="ru-RU"/>
        </a:p>
      </dgm:t>
    </dgm:pt>
    <dgm:pt modelId="{32475391-D3DF-419A-90F3-89EE504795C9}" type="pres">
      <dgm:prSet presAssocID="{27EAFEF6-AD51-426A-B92D-7E2058CCBD4F}" presName="vertSpace2" presStyleLbl="node1" presStyleIdx="0" presStyleCnt="3"/>
      <dgm:spPr/>
    </dgm:pt>
    <dgm:pt modelId="{80C62474-A0ED-4C7B-ABF7-6FB3F79A8635}" type="pres">
      <dgm:prSet presAssocID="{27EAFEF6-AD51-426A-B92D-7E2058CCBD4F}" presName="circle2" presStyleLbl="node1" presStyleIdx="1" presStyleCnt="3"/>
      <dgm:spPr/>
    </dgm:pt>
    <dgm:pt modelId="{0AA50725-CA14-4318-8CB1-4DA58B070AF7}" type="pres">
      <dgm:prSet presAssocID="{27EAFEF6-AD51-426A-B92D-7E2058CCBD4F}" presName="rect2" presStyleLbl="alignAcc1" presStyleIdx="1" presStyleCnt="3"/>
      <dgm:spPr/>
      <dgm:t>
        <a:bodyPr/>
        <a:lstStyle/>
        <a:p>
          <a:endParaRPr lang="ru-RU"/>
        </a:p>
      </dgm:t>
    </dgm:pt>
    <dgm:pt modelId="{C39AC59C-8C3C-4E92-BF7F-BEB56A7D6BBA}" type="pres">
      <dgm:prSet presAssocID="{6F53C80F-0901-4324-9C50-B77CAAC309D4}" presName="vertSpace3" presStyleLbl="node1" presStyleIdx="1" presStyleCnt="3"/>
      <dgm:spPr/>
    </dgm:pt>
    <dgm:pt modelId="{5BE10DB8-4FED-4255-BA26-5BB19AF802B1}" type="pres">
      <dgm:prSet presAssocID="{6F53C80F-0901-4324-9C50-B77CAAC309D4}" presName="circle3" presStyleLbl="node1" presStyleIdx="2" presStyleCnt="3"/>
      <dgm:spPr/>
    </dgm:pt>
    <dgm:pt modelId="{78F25554-EE88-4534-8C34-9F9584D3917B}" type="pres">
      <dgm:prSet presAssocID="{6F53C80F-0901-4324-9C50-B77CAAC309D4}" presName="rect3" presStyleLbl="alignAcc1" presStyleIdx="2" presStyleCnt="3"/>
      <dgm:spPr/>
      <dgm:t>
        <a:bodyPr/>
        <a:lstStyle/>
        <a:p>
          <a:endParaRPr lang="ru-RU"/>
        </a:p>
      </dgm:t>
    </dgm:pt>
    <dgm:pt modelId="{C2B30114-F539-4797-82C6-8E11CD9EA041}" type="pres">
      <dgm:prSet presAssocID="{CAB622B0-6F28-426C-ABC4-AAA63929A54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11A65-2E7B-4130-A1DA-82FE0102395D}" type="pres">
      <dgm:prSet presAssocID="{27EAFEF6-AD51-426A-B92D-7E2058CCBD4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98676-DB24-4314-B86B-5FC835E27FF6}" type="pres">
      <dgm:prSet presAssocID="{6F53C80F-0901-4324-9C50-B77CAAC309D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503F06-3850-4C9F-8D65-F424613E0F07}" srcId="{D7C64D9D-A20A-4EDA-B878-004BE1B36172}" destId="{6F53C80F-0901-4324-9C50-B77CAAC309D4}" srcOrd="2" destOrd="0" parTransId="{92A2CEAA-1A32-43FB-B6E7-8F2DFE9200DE}" sibTransId="{58F4EB05-8F76-467A-8033-D87A943E5A91}"/>
    <dgm:cxn modelId="{76F05FDF-D00E-4676-BFDF-A9C45512405F}" type="presOf" srcId="{6F53C80F-0901-4324-9C50-B77CAAC309D4}" destId="{1A998676-DB24-4314-B86B-5FC835E27FF6}" srcOrd="1" destOrd="0" presId="urn:microsoft.com/office/officeart/2005/8/layout/target3"/>
    <dgm:cxn modelId="{23BF6FDC-D8F6-4D55-B3C0-17CBFF8DB6D5}" type="presOf" srcId="{27EAFEF6-AD51-426A-B92D-7E2058CCBD4F}" destId="{33111A65-2E7B-4130-A1DA-82FE0102395D}" srcOrd="1" destOrd="0" presId="urn:microsoft.com/office/officeart/2005/8/layout/target3"/>
    <dgm:cxn modelId="{96FEEEF2-5CF6-4E1B-9698-A4BCDE27323E}" type="presOf" srcId="{D7C64D9D-A20A-4EDA-B878-004BE1B36172}" destId="{0F2E7FF8-7DA6-4539-A737-DF8B841E22CE}" srcOrd="0" destOrd="0" presId="urn:microsoft.com/office/officeart/2005/8/layout/target3"/>
    <dgm:cxn modelId="{EFD7B510-33A6-4EFC-8D5B-6A232397FBD6}" srcId="{D7C64D9D-A20A-4EDA-B878-004BE1B36172}" destId="{CAB622B0-6F28-426C-ABC4-AAA63929A544}" srcOrd="0" destOrd="0" parTransId="{193838F9-74CD-412A-9FCB-DB8D19D400A7}" sibTransId="{9D30FB82-FEDC-487D-B71C-7C26EEF66D41}"/>
    <dgm:cxn modelId="{3BFA5A6E-C045-42C2-8514-F952D53BFB35}" srcId="{D7C64D9D-A20A-4EDA-B878-004BE1B36172}" destId="{27EAFEF6-AD51-426A-B92D-7E2058CCBD4F}" srcOrd="1" destOrd="0" parTransId="{EC0650AA-5512-48D4-8746-A51A13E55953}" sibTransId="{E46B0132-079E-448C-9DAC-78C1C952C836}"/>
    <dgm:cxn modelId="{FD0D943F-DA1B-4FA7-8D61-89900D9A2FF8}" type="presOf" srcId="{6F53C80F-0901-4324-9C50-B77CAAC309D4}" destId="{78F25554-EE88-4534-8C34-9F9584D3917B}" srcOrd="0" destOrd="0" presId="urn:microsoft.com/office/officeart/2005/8/layout/target3"/>
    <dgm:cxn modelId="{69067F9C-6D86-43FA-A05D-FF096D3C9255}" type="presOf" srcId="{27EAFEF6-AD51-426A-B92D-7E2058CCBD4F}" destId="{0AA50725-CA14-4318-8CB1-4DA58B070AF7}" srcOrd="0" destOrd="0" presId="urn:microsoft.com/office/officeart/2005/8/layout/target3"/>
    <dgm:cxn modelId="{67EBE926-1C25-439D-AECB-D051A4A78879}" type="presOf" srcId="{CAB622B0-6F28-426C-ABC4-AAA63929A544}" destId="{29077826-B86C-4814-B6E5-6BBB1B24D744}" srcOrd="0" destOrd="0" presId="urn:microsoft.com/office/officeart/2005/8/layout/target3"/>
    <dgm:cxn modelId="{A52C8A26-B208-49FF-BE21-21D892F9D363}" type="presOf" srcId="{CAB622B0-6F28-426C-ABC4-AAA63929A544}" destId="{C2B30114-F539-4797-82C6-8E11CD9EA041}" srcOrd="1" destOrd="0" presId="urn:microsoft.com/office/officeart/2005/8/layout/target3"/>
    <dgm:cxn modelId="{75556763-0A7F-4489-A27A-53551D0ADA68}" type="presParOf" srcId="{0F2E7FF8-7DA6-4539-A737-DF8B841E22CE}" destId="{18BFF040-AD8D-4EC5-88C5-83D7AF758A21}" srcOrd="0" destOrd="0" presId="urn:microsoft.com/office/officeart/2005/8/layout/target3"/>
    <dgm:cxn modelId="{01DFBF24-F3CA-48F0-9CAD-3B8102936861}" type="presParOf" srcId="{0F2E7FF8-7DA6-4539-A737-DF8B841E22CE}" destId="{6D7E40A3-59A4-4238-957E-92E345D3C680}" srcOrd="1" destOrd="0" presId="urn:microsoft.com/office/officeart/2005/8/layout/target3"/>
    <dgm:cxn modelId="{2B5A8EBB-F946-4E22-B559-14CF1EF33BAB}" type="presParOf" srcId="{0F2E7FF8-7DA6-4539-A737-DF8B841E22CE}" destId="{29077826-B86C-4814-B6E5-6BBB1B24D744}" srcOrd="2" destOrd="0" presId="urn:microsoft.com/office/officeart/2005/8/layout/target3"/>
    <dgm:cxn modelId="{B9D96F13-4290-4A21-B513-91974C3BADB8}" type="presParOf" srcId="{0F2E7FF8-7DA6-4539-A737-DF8B841E22CE}" destId="{32475391-D3DF-419A-90F3-89EE504795C9}" srcOrd="3" destOrd="0" presId="urn:microsoft.com/office/officeart/2005/8/layout/target3"/>
    <dgm:cxn modelId="{077AECCD-0423-4623-B12C-BDDE3D47C2D3}" type="presParOf" srcId="{0F2E7FF8-7DA6-4539-A737-DF8B841E22CE}" destId="{80C62474-A0ED-4C7B-ABF7-6FB3F79A8635}" srcOrd="4" destOrd="0" presId="urn:microsoft.com/office/officeart/2005/8/layout/target3"/>
    <dgm:cxn modelId="{D193812E-24A6-4849-AA9A-18D8DD4E86E5}" type="presParOf" srcId="{0F2E7FF8-7DA6-4539-A737-DF8B841E22CE}" destId="{0AA50725-CA14-4318-8CB1-4DA58B070AF7}" srcOrd="5" destOrd="0" presId="urn:microsoft.com/office/officeart/2005/8/layout/target3"/>
    <dgm:cxn modelId="{ACEFF4AC-EA96-4C48-A624-DC22638165EE}" type="presParOf" srcId="{0F2E7FF8-7DA6-4539-A737-DF8B841E22CE}" destId="{C39AC59C-8C3C-4E92-BF7F-BEB56A7D6BBA}" srcOrd="6" destOrd="0" presId="urn:microsoft.com/office/officeart/2005/8/layout/target3"/>
    <dgm:cxn modelId="{B46AD42E-7E3C-406E-8DBC-66F1B021CFFF}" type="presParOf" srcId="{0F2E7FF8-7DA6-4539-A737-DF8B841E22CE}" destId="{5BE10DB8-4FED-4255-BA26-5BB19AF802B1}" srcOrd="7" destOrd="0" presId="urn:microsoft.com/office/officeart/2005/8/layout/target3"/>
    <dgm:cxn modelId="{0F16DA6C-C8D1-4078-91F9-DD4E5808AE49}" type="presParOf" srcId="{0F2E7FF8-7DA6-4539-A737-DF8B841E22CE}" destId="{78F25554-EE88-4534-8C34-9F9584D3917B}" srcOrd="8" destOrd="0" presId="urn:microsoft.com/office/officeart/2005/8/layout/target3"/>
    <dgm:cxn modelId="{3AD28719-A1D5-40BB-87B3-6008DD5115DF}" type="presParOf" srcId="{0F2E7FF8-7DA6-4539-A737-DF8B841E22CE}" destId="{C2B30114-F539-4797-82C6-8E11CD9EA041}" srcOrd="9" destOrd="0" presId="urn:microsoft.com/office/officeart/2005/8/layout/target3"/>
    <dgm:cxn modelId="{FD20E771-CB6C-451A-87A1-044293F82AF4}" type="presParOf" srcId="{0F2E7FF8-7DA6-4539-A737-DF8B841E22CE}" destId="{33111A65-2E7B-4130-A1DA-82FE0102395D}" srcOrd="10" destOrd="0" presId="urn:microsoft.com/office/officeart/2005/8/layout/target3"/>
    <dgm:cxn modelId="{FA7A1E8B-DD0E-433A-9DED-895FFD009066}" type="presParOf" srcId="{0F2E7FF8-7DA6-4539-A737-DF8B841E22CE}" destId="{1A998676-DB24-4314-B86B-5FC835E27FF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A2391-F665-4962-9815-2138F6D2BF78}">
      <dsp:nvSpPr>
        <dsp:cNvPr id="0" name=""/>
        <dsp:cNvSpPr/>
      </dsp:nvSpPr>
      <dsp:spPr>
        <a:xfrm>
          <a:off x="3285614" y="-61317"/>
          <a:ext cx="1574366" cy="10445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Социально-коммуникативное развитие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336605" y="-10326"/>
        <a:ext cx="1472384" cy="942575"/>
      </dsp:txXfrm>
    </dsp:sp>
    <dsp:sp modelId="{7B9D5224-7B2B-4CB2-A82B-9DD24A68A81E}">
      <dsp:nvSpPr>
        <dsp:cNvPr id="0" name=""/>
        <dsp:cNvSpPr/>
      </dsp:nvSpPr>
      <dsp:spPr>
        <a:xfrm>
          <a:off x="2199424" y="460961"/>
          <a:ext cx="3746747" cy="3746747"/>
        </a:xfrm>
        <a:custGeom>
          <a:avLst/>
          <a:gdLst/>
          <a:ahLst/>
          <a:cxnLst/>
          <a:rect l="0" t="0" r="0" b="0"/>
          <a:pathLst>
            <a:path>
              <a:moveTo>
                <a:pt x="2794717" y="242222"/>
              </a:moveTo>
              <a:arcTo wR="1873373" hR="1873373" stAng="17967577" swAng="83979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BE599-9D37-4837-BC64-D1EF163BE2CB}">
      <dsp:nvSpPr>
        <dsp:cNvPr id="0" name=""/>
        <dsp:cNvSpPr/>
      </dsp:nvSpPr>
      <dsp:spPr>
        <a:xfrm>
          <a:off x="4868535" y="1082478"/>
          <a:ext cx="1971892" cy="1345903"/>
        </a:xfrm>
        <a:prstGeom prst="roundRect">
          <a:avLst/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Познавательное развитие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4934237" y="1148180"/>
        <a:ext cx="1840488" cy="1214499"/>
      </dsp:txXfrm>
    </dsp:sp>
    <dsp:sp modelId="{37C479C9-F0CF-46B2-BFC2-FC8C62648843}">
      <dsp:nvSpPr>
        <dsp:cNvPr id="0" name=""/>
        <dsp:cNvSpPr/>
      </dsp:nvSpPr>
      <dsp:spPr>
        <a:xfrm>
          <a:off x="2199424" y="460961"/>
          <a:ext cx="3746747" cy="3746747"/>
        </a:xfrm>
        <a:custGeom>
          <a:avLst/>
          <a:gdLst/>
          <a:ahLst/>
          <a:cxnLst/>
          <a:rect l="0" t="0" r="0" b="0"/>
          <a:pathLst>
            <a:path>
              <a:moveTo>
                <a:pt x="3726985" y="2144763"/>
              </a:moveTo>
              <a:arcTo wR="1873373" hR="1873373" stAng="499775" swAng="997192"/>
            </a:path>
          </a:pathLst>
        </a:custGeom>
        <a:noFill/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1DEEE-AA03-448A-BFE0-61660D3E14A3}">
      <dsp:nvSpPr>
        <dsp:cNvPr id="0" name=""/>
        <dsp:cNvSpPr/>
      </dsp:nvSpPr>
      <dsp:spPr>
        <a:xfrm>
          <a:off x="4276419" y="3282365"/>
          <a:ext cx="1795039" cy="1135120"/>
        </a:xfrm>
        <a:prstGeom prst="round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Речевое  развитие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4331831" y="3337777"/>
        <a:ext cx="1684215" cy="1024296"/>
      </dsp:txXfrm>
    </dsp:sp>
    <dsp:sp modelId="{AFACFCAC-26AF-4B2B-ACDC-7CFF87A28ED4}">
      <dsp:nvSpPr>
        <dsp:cNvPr id="0" name=""/>
        <dsp:cNvSpPr/>
      </dsp:nvSpPr>
      <dsp:spPr>
        <a:xfrm>
          <a:off x="2199424" y="460961"/>
          <a:ext cx="3746747" cy="3746747"/>
        </a:xfrm>
        <a:custGeom>
          <a:avLst/>
          <a:gdLst/>
          <a:ahLst/>
          <a:cxnLst/>
          <a:rect l="0" t="0" r="0" b="0"/>
          <a:pathLst>
            <a:path>
              <a:moveTo>
                <a:pt x="1990507" y="3743081"/>
              </a:moveTo>
              <a:arcTo wR="1873373" hR="1873373" stAng="5184913" swAng="479722"/>
            </a:path>
          </a:pathLst>
        </a:custGeom>
        <a:noFill/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53EE3-EF4E-4DDF-8FCD-E527B0ABC512}">
      <dsp:nvSpPr>
        <dsp:cNvPr id="0" name=""/>
        <dsp:cNvSpPr/>
      </dsp:nvSpPr>
      <dsp:spPr>
        <a:xfrm>
          <a:off x="2100955" y="3246046"/>
          <a:ext cx="1741401" cy="1207759"/>
        </a:xfrm>
        <a:prstGeom prst="roundRect">
          <a:avLst/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2060"/>
              </a:solidFill>
            </a:rPr>
            <a:t>Художественно-эстетическое развитие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159913" y="3305004"/>
        <a:ext cx="1623485" cy="1089843"/>
      </dsp:txXfrm>
    </dsp:sp>
    <dsp:sp modelId="{88CEEDA8-3AA1-4140-ADC1-E010B2C486DA}">
      <dsp:nvSpPr>
        <dsp:cNvPr id="0" name=""/>
        <dsp:cNvSpPr/>
      </dsp:nvSpPr>
      <dsp:spPr>
        <a:xfrm>
          <a:off x="2199424" y="460961"/>
          <a:ext cx="3746747" cy="3746747"/>
        </a:xfrm>
        <a:custGeom>
          <a:avLst/>
          <a:gdLst/>
          <a:ahLst/>
          <a:cxnLst/>
          <a:rect l="0" t="0" r="0" b="0"/>
          <a:pathLst>
            <a:path>
              <a:moveTo>
                <a:pt x="155750" y="2621236"/>
              </a:moveTo>
              <a:arcTo wR="1873373" hR="1873373" stAng="9388285" swAng="1023906"/>
            </a:path>
          </a:pathLst>
        </a:custGeom>
        <a:noFill/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12986-79E4-4470-86C6-35CF37FA82E6}">
      <dsp:nvSpPr>
        <dsp:cNvPr id="0" name=""/>
        <dsp:cNvSpPr/>
      </dsp:nvSpPr>
      <dsp:spPr>
        <a:xfrm>
          <a:off x="1512499" y="1148073"/>
          <a:ext cx="1557228" cy="1214713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Физическое развитие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571796" y="1207370"/>
        <a:ext cx="1438634" cy="1096119"/>
      </dsp:txXfrm>
    </dsp:sp>
    <dsp:sp modelId="{9B09E4D6-628E-4474-B3C4-1387EDAA244A}">
      <dsp:nvSpPr>
        <dsp:cNvPr id="0" name=""/>
        <dsp:cNvSpPr/>
      </dsp:nvSpPr>
      <dsp:spPr>
        <a:xfrm>
          <a:off x="2199424" y="460961"/>
          <a:ext cx="3746747" cy="3746747"/>
        </a:xfrm>
        <a:custGeom>
          <a:avLst/>
          <a:gdLst/>
          <a:ahLst/>
          <a:cxnLst/>
          <a:rect l="0" t="0" r="0" b="0"/>
          <a:pathLst>
            <a:path>
              <a:moveTo>
                <a:pt x="535296" y="562236"/>
              </a:moveTo>
              <a:arcTo wR="1873373" hR="1873373" stAng="13465043" swAng="936392"/>
            </a:path>
          </a:pathLst>
        </a:custGeom>
        <a:noFill/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FF040-AD8D-4EC5-88C5-83D7AF758A21}">
      <dsp:nvSpPr>
        <dsp:cNvPr id="0" name=""/>
        <dsp:cNvSpPr/>
      </dsp:nvSpPr>
      <dsp:spPr>
        <a:xfrm>
          <a:off x="0" y="0"/>
          <a:ext cx="3528391" cy="352839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77826-B86C-4814-B6E5-6BBB1B24D744}">
      <dsp:nvSpPr>
        <dsp:cNvPr id="0" name=""/>
        <dsp:cNvSpPr/>
      </dsp:nvSpPr>
      <dsp:spPr>
        <a:xfrm>
          <a:off x="1764195" y="0"/>
          <a:ext cx="6516723" cy="35283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1.  Целевой раздел</a:t>
          </a:r>
          <a:endParaRPr lang="ru-RU" sz="2800" kern="1200" dirty="0"/>
        </a:p>
      </dsp:txBody>
      <dsp:txXfrm>
        <a:off x="1764195" y="0"/>
        <a:ext cx="6516723" cy="1058519"/>
      </dsp:txXfrm>
    </dsp:sp>
    <dsp:sp modelId="{80C62474-A0ED-4C7B-ABF7-6FB3F79A8635}">
      <dsp:nvSpPr>
        <dsp:cNvPr id="0" name=""/>
        <dsp:cNvSpPr/>
      </dsp:nvSpPr>
      <dsp:spPr>
        <a:xfrm>
          <a:off x="617469" y="1058519"/>
          <a:ext cx="2293452" cy="229345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50725-CA14-4318-8CB1-4DA58B070AF7}">
      <dsp:nvSpPr>
        <dsp:cNvPr id="0" name=""/>
        <dsp:cNvSpPr/>
      </dsp:nvSpPr>
      <dsp:spPr>
        <a:xfrm>
          <a:off x="1764195" y="1058519"/>
          <a:ext cx="6516723" cy="2293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2. Содержательный раздел </a:t>
          </a:r>
          <a:endParaRPr lang="ru-RU" sz="2800" kern="1200" dirty="0"/>
        </a:p>
      </dsp:txBody>
      <dsp:txXfrm>
        <a:off x="1764195" y="1058519"/>
        <a:ext cx="6516723" cy="1058516"/>
      </dsp:txXfrm>
    </dsp:sp>
    <dsp:sp modelId="{5BE10DB8-4FED-4255-BA26-5BB19AF802B1}">
      <dsp:nvSpPr>
        <dsp:cNvPr id="0" name=""/>
        <dsp:cNvSpPr/>
      </dsp:nvSpPr>
      <dsp:spPr>
        <a:xfrm>
          <a:off x="1234937" y="2117036"/>
          <a:ext cx="1058516" cy="105851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25554-EE88-4534-8C34-9F9584D3917B}">
      <dsp:nvSpPr>
        <dsp:cNvPr id="0" name=""/>
        <dsp:cNvSpPr/>
      </dsp:nvSpPr>
      <dsp:spPr>
        <a:xfrm>
          <a:off x="1764195" y="2117036"/>
          <a:ext cx="6516723" cy="1058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3. Организационный раздел</a:t>
          </a:r>
          <a:endParaRPr lang="ru-RU" sz="2800" kern="1200" dirty="0"/>
        </a:p>
      </dsp:txBody>
      <dsp:txXfrm>
        <a:off x="1764195" y="2117036"/>
        <a:ext cx="6516723" cy="1058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8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8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1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1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92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4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5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0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08FB-FFCD-4532-95C1-7E6BFBA6876C}" type="datetimeFigureOut">
              <a:rPr lang="ru-RU" smtClean="0"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1810-2BAF-44EA-B9B6-2FE7DE7AC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6957856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Краткая презентация 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основной общеобразовательной программы дошкольного образования МБДОУ д/с комбинированного вида № 40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56" y="-22984"/>
            <a:ext cx="2186145" cy="688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98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6965"/>
            <a:ext cx="9143999" cy="1169787"/>
          </a:xfrm>
        </p:spPr>
        <p:txBody>
          <a:bodyPr>
            <a:noAutofit/>
          </a:bodyPr>
          <a:lstStyle/>
          <a:p>
            <a:r>
              <a:rPr lang="ru-RU" sz="32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32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Целевые ориентиры на этапе завершения дошкольного образования</a:t>
            </a:r>
            <a:r>
              <a:rPr lang="ru-RU" sz="3200" b="1" cap="none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cap="none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Модель выпускника ДОУ: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51857"/>
            <a:ext cx="9144000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28800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6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-22983"/>
            <a:ext cx="7056784" cy="12917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 Antiqua" pitchFamily="18" charset="0"/>
              </a:rPr>
              <a:t>Взаимодействие с родителями</a:t>
            </a:r>
            <a:endParaRPr lang="ru-RU" sz="36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6984776" cy="56612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Беседы, дискуссии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Смотры, конкурсы, выставки, выпуск газет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НОД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Консультации, семинары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Кружки, клуб «Счастливая семейка» 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Деловые игры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Круглые столы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Встречи с интересными людьми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Тренинги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Праздники и развлечения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лучшего семейного опыта</a:t>
            </a:r>
          </a:p>
          <a:p>
            <a:pPr algn="l"/>
            <a:endParaRPr lang="ru-RU" sz="9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22984"/>
            <a:ext cx="1979713" cy="688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71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51857"/>
            <a:ext cx="9144000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Сотрудничество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2952328" cy="45372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МОУ СОШ № 15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5976" y="1805692"/>
            <a:ext cx="3927479" cy="3246165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576580" y="1124744"/>
            <a:ext cx="4041775" cy="5040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3300" dirty="0" smtClean="0">
                <a:solidFill>
                  <a:srgbClr val="002060"/>
                </a:solidFill>
              </a:rPr>
              <a:t>Музей «Истоки» </a:t>
            </a:r>
            <a:endParaRPr lang="ru-RU" sz="3300" dirty="0">
              <a:solidFill>
                <a:srgbClr val="002060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700808"/>
            <a:ext cx="2752951" cy="3607840"/>
          </a:xfrm>
        </p:spPr>
      </p:pic>
    </p:spTree>
    <p:extLst>
      <p:ext uri="{BB962C8B-B14F-4D97-AF65-F5344CB8AC3E}">
        <p14:creationId xmlns:p14="http://schemas.microsoft.com/office/powerpoint/2010/main" val="98954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4320480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Роговская  библиотека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491378"/>
            <a:ext cx="4040187" cy="303014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404664"/>
            <a:ext cx="3744415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Спорткомплекс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477789"/>
            <a:ext cx="4041775" cy="3031331"/>
          </a:xfr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9144000" cy="23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98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Музыкальная школа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Дом Культуры</a:t>
            </a:r>
          </a:p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946144"/>
            <a:ext cx="4536504" cy="2442733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9632" y="4005064"/>
            <a:ext cx="4536504" cy="259440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-22984"/>
            <a:ext cx="2411761" cy="688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98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Book Antiqua" pitchFamily="18" charset="0"/>
              </a:rPr>
              <a:t>Спасибо за внимание</a:t>
            </a:r>
            <a:endParaRPr lang="ru-RU" sz="54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9144000" cy="23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4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7920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" pitchFamily="18" charset="0"/>
                <a:ea typeface="Batang" pitchFamily="18" charset="-127"/>
              </a:rPr>
              <a:t>Сведения о МБДОУ д/с № 40</a:t>
            </a:r>
            <a:endParaRPr lang="ru-RU" b="1" dirty="0">
              <a:solidFill>
                <a:srgbClr val="C00000"/>
              </a:solidFill>
              <a:latin typeface="Cambr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08277" y="1196752"/>
            <a:ext cx="4619510" cy="35283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Муниципальное бюджетное дошкольное образовательное учреждение детский сад комбинированного вида № 40 муниципального образования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Тимашевский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район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Адрес: ст. Роговская Ул. Ленина, 105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Телефон: 8 (861 30) 66-1-42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9143999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SL27297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1484784"/>
            <a:ext cx="402145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9143999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Возрастные особенности воспитанников ДОУ</a:t>
            </a:r>
            <a:endParaRPr lang="ru-RU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5555" y="1268760"/>
            <a:ext cx="7992888" cy="43787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раннего возраста (1,6-2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года)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1 младшая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(2-3 лет)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2 младшая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(3 – 4 года)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Средняя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(4 - 5 лет)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Старшая 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(5 – 6 лет)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Подготовительная к школе  группа 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6–7 лет) </a:t>
            </a:r>
            <a:endParaRPr lang="ru-RU" sz="28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Логопедическая группа (6-7 лет)</a:t>
            </a:r>
            <a:r>
              <a:rPr lang="ru-RU" sz="28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1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программы МБДОУ д/с № 40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9143999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136904" cy="3384376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Цель реализации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основной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общеобразовательной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программы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является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обеспечение выполнения требований ФГОС ДО:           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    - Всестороннее и гармоничное развитие личности  ребенка  – дошкольника, полноценное проживание  детьми  периода дошкольного детства, всестороннее развитие психических и физических качеств в соответствии с возрастными и индивидуальными особенностями, подготовка  ребенка  к жизни в современном обществе, обеспечение его безопасности жизнедеятельности.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  - Формирование общей культуры, развитие   интеллекта, нравственности, патриотизма, эстетических и личностных качеств, формирование предпосылок учебной деятельности, сохранение и укрепление здоровья детей дошкольного возраста (ст. 64 ФЗ от 29.12.12 № 273-ФЗ).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     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- Коррекция недостатков в речевом развитии воспитанников с ФФНР.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2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9143999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08557513"/>
              </p:ext>
            </p:extLst>
          </p:nvPr>
        </p:nvGraphicFramePr>
        <p:xfrm>
          <a:off x="467544" y="908720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Направления образовательной деятельности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7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1966"/>
            <a:ext cx="7128792" cy="67710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-22984"/>
            <a:ext cx="2015209" cy="688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900"/>
            <a:ext cx="7524328" cy="69865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 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2984"/>
            <a:ext cx="1835697" cy="688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78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itchFamily="18" charset="0"/>
              </a:rPr>
              <a:t>Структура основной общеобразовательной программы МБДОУ д/с № 40</a:t>
            </a:r>
            <a:endParaRPr lang="ru-RU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9143999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14022153"/>
              </p:ext>
            </p:extLst>
          </p:nvPr>
        </p:nvGraphicFramePr>
        <p:xfrm>
          <a:off x="395536" y="1412776"/>
          <a:ext cx="828092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06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5093937" y="1923996"/>
            <a:ext cx="3798543" cy="43133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 Antiqua" pitchFamily="18" charset="0"/>
              </a:rPr>
              <a:t>Общеобразовательная </a:t>
            </a:r>
            <a:r>
              <a:rPr lang="ru-RU" sz="3600" dirty="0" smtClean="0">
                <a:solidFill>
                  <a:srgbClr val="C00000"/>
                </a:solidFill>
                <a:latin typeface="Book Antiqua" pitchFamily="18" charset="0"/>
              </a:rPr>
              <a:t>программа состоит:</a:t>
            </a:r>
            <a:endParaRPr lang="ru-RU" sz="36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11559" y="1556792"/>
            <a:ext cx="2578693" cy="2977628"/>
            <a:chOff x="0" y="0"/>
            <a:chExt cx="1869215" cy="220764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0"/>
              <a:ext cx="1869215" cy="2207640"/>
            </a:xfrm>
            <a:prstGeom prst="roundRect">
              <a:avLst/>
            </a:prstGeom>
            <a:solidFill>
              <a:srgbClr val="52CCC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91247" y="91248"/>
              <a:ext cx="1777968" cy="2116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Обязательная часть: основная </a:t>
              </a: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образовательная </a:t>
              </a: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программа дошкольного воспитания «От рождения до школы»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Авт. Н.Е. </a:t>
              </a:r>
              <a:r>
                <a:rPr lang="ru-RU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Веракса</a:t>
              </a:r>
              <a:r>
                <a:rPr lang="ru-RU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М.А. Васильева, Т.С. Комарова</a:t>
              </a:r>
              <a:endParaRPr lang="ru-RU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190252" y="1923995"/>
            <a:ext cx="2092639" cy="2207640"/>
            <a:chOff x="1870217" y="1079"/>
            <a:chExt cx="2092639" cy="2207640"/>
          </a:xfrm>
        </p:grpSpPr>
        <p:sp>
          <p:nvSpPr>
            <p:cNvPr id="7" name="Стрелка вправо 6"/>
            <p:cNvSpPr/>
            <p:nvPr/>
          </p:nvSpPr>
          <p:spPr>
            <a:xfrm>
              <a:off x="1870217" y="1079"/>
              <a:ext cx="2092639" cy="220764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EB0FA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трелка вправо 4"/>
            <p:cNvSpPr/>
            <p:nvPr/>
          </p:nvSpPr>
          <p:spPr>
            <a:xfrm>
              <a:off x="1870217" y="277034"/>
              <a:ext cx="1307899" cy="1655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3400" kern="1200" dirty="0"/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400" kern="1200" dirty="0" smtClean="0"/>
                <a:t>60%</a:t>
              </a:r>
              <a:endParaRPr lang="ru-RU" sz="3400" kern="1200" dirty="0"/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34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36813" y="1933708"/>
            <a:ext cx="36556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Вариативная часть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формируемая  участниками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С.Н. Николаева «Юный эколог»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Саулина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Т.Ф.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сигнала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светофора»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И.А. Лыкова «Цветные ладошки»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Программа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«Ладушки»  И.М.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Каплунова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И.А.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Новоскольцева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«Праздник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день»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«Все о том, как мы живем»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Н.В. «Комплексная образовательная программа дошкольного образования для детей с тяжёлыми нарушениями речи (общим недоразвитием речи) с 3 до7 лет.»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 rot="10800000">
            <a:off x="2668872" y="4101935"/>
            <a:ext cx="2567941" cy="2350437"/>
            <a:chOff x="1616709" y="2586084"/>
            <a:chExt cx="2567941" cy="2350437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3400" kern="1200" dirty="0"/>
            </a:p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34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89299" y="4953987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40%●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478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941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Краткая презентация  основной общеобразовательной программы дошкольного образования МБДОУ д/с комбинированного вида № 40 </vt:lpstr>
      <vt:lpstr>Сведения о МБДОУ д/с № 40</vt:lpstr>
      <vt:lpstr>Возрастные особенности воспитанников ДОУ</vt:lpstr>
      <vt:lpstr>Модель общеобразовательной программы МБДОУ д/с № 40</vt:lpstr>
      <vt:lpstr>Направления образовательной деятельности</vt:lpstr>
      <vt:lpstr>Презентация PowerPoint</vt:lpstr>
      <vt:lpstr>Презентация PowerPoint</vt:lpstr>
      <vt:lpstr>Структура основной общеобразовательной программы МБДОУ д/с № 40</vt:lpstr>
      <vt:lpstr>Общеобразовательная программа состоит:</vt:lpstr>
      <vt:lpstr> Целевые ориентиры на этапе завершения дошкольного образования </vt:lpstr>
      <vt:lpstr>Взаимодействие с родителями</vt:lpstr>
      <vt:lpstr>Сотрудничество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Компушечка</dc:creator>
  <cp:lastModifiedBy>Master</cp:lastModifiedBy>
  <cp:revision>20</cp:revision>
  <dcterms:created xsi:type="dcterms:W3CDTF">2014-11-21T02:10:47Z</dcterms:created>
  <dcterms:modified xsi:type="dcterms:W3CDTF">2017-09-03T13:52:33Z</dcterms:modified>
</cp:coreProperties>
</file>